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81"/>
  </p:normalViewPr>
  <p:slideViewPr>
    <p:cSldViewPr snapToGrid="0">
      <p:cViewPr varScale="1">
        <p:scale>
          <a:sx n="103" d="100"/>
          <a:sy n="103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AC9-90CF-C146-918B-83FDE74B2E56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DCC8-4817-2E49-9168-B474D966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F115-86BF-57C8-820B-133C9D2B2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433041"/>
            <a:ext cx="10972800" cy="2743200"/>
          </a:xfrm>
        </p:spPr>
        <p:txBody>
          <a:bodyPr anchor="ctr" anchorCtr="1">
            <a:normAutofit/>
          </a:bodyPr>
          <a:lstStyle>
            <a:lvl1pPr algn="ctr">
              <a:defRPr sz="48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296D6-7081-A296-FA00-73DE3D491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352474"/>
            <a:ext cx="10972800" cy="1828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200" b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E50F7-A3E7-D37E-1E37-78654709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7A695-2FB5-98FA-EAC9-705E56D3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D72A-4B80-74B2-7C71-5A450AE6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33CF-D22A-BBA5-0B67-6B7EB3DF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6D53-7B8B-1322-7B57-3DB02878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5B2B1-ACE6-A334-B81F-40ECF3AA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E3A50-2F81-C38A-87A4-C50F7DE1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B666D-DC54-0F45-0788-C5C45584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386774-E461-CA70-5BE3-117CB4C3C965}"/>
              </a:ext>
            </a:extLst>
          </p:cNvPr>
          <p:cNvCxnSpPr/>
          <p:nvPr userDrawn="1"/>
        </p:nvCxnSpPr>
        <p:spPr>
          <a:xfrm>
            <a:off x="381000" y="1374229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6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6E47-5BFF-CC3A-8FB1-A1F66110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C446-42D3-7036-B0CB-D934E754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7936"/>
            <a:ext cx="54864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2951D-54AA-987B-8E93-9347C254B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473659"/>
            <a:ext cx="54864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1C6BE-C1DE-C11A-3C35-8ABBF33D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DF537-13AA-130E-8302-8BF2E6AA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3E4B-926B-9C2F-B9A3-ED67678C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048F8F-5404-9E79-4423-D16DF03B597B}"/>
              </a:ext>
            </a:extLst>
          </p:cNvPr>
          <p:cNvCxnSpPr/>
          <p:nvPr userDrawn="1"/>
        </p:nvCxnSpPr>
        <p:spPr>
          <a:xfrm>
            <a:off x="381000" y="1374229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4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C261-4FBA-25ED-10C7-AE68F751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3BD55-9ADC-0AE9-7781-57C1CDAB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5D837-4E92-4AE6-DAD7-4C0B588A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DD916-532F-511A-346E-882426F5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CC8EED-38AE-DED5-654D-9CD95CADF402}"/>
              </a:ext>
            </a:extLst>
          </p:cNvPr>
          <p:cNvCxnSpPr/>
          <p:nvPr userDrawn="1"/>
        </p:nvCxnSpPr>
        <p:spPr>
          <a:xfrm>
            <a:off x="381000" y="1374229"/>
            <a:ext cx="1143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FB7D6-B513-8AA2-F600-C55F6096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FE478-7A89-4BAC-8667-97684D06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58B53-E28C-75DD-A702-1E8E6B82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CA88C-E1A3-7516-C146-8B06C27D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6699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8574-FD4D-9514-07F3-B2DB4F1D3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55224"/>
            <a:ext cx="114300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BAB2-C8E1-C0E1-188D-1FA4D19EB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49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2023-04-10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1A8D-F55C-C459-4040-68F97DD9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5600" y="6356348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IXPE presentation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C4D8-731B-1B02-F6D6-102EA2DEF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1C7A-D204-2B40-A632-5C86133FC6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A2ED701-0355-BE99-B296-A91ACCF5BB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1000" y="376699"/>
            <a:ext cx="12902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731E3A-036C-B733-70AD-DA85DC368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49E290-9224-DE3F-D4E7-93492E5F9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DBEB-B166-7D1E-2EB4-CAEC2CD5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BB20-A11E-1CF5-E9E9-A9E0317D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CCB7-D349-DE60-04F0-F7100250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BD393-7F12-4A72-A423-FBED96DB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84D7-7C42-2274-D132-C26280A3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39AA-E9DC-638D-CF8D-6F7E0359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20AF-3A10-B8C4-4DBA-34673EBE5D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DA689-BA51-E5C8-24F3-AA3B2FC002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4CE5C-6C06-9CD0-B3F9-04BE158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7D3D4-F616-DB88-9D34-92C33E0C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238C-3AD0-F5CA-FE1E-2CEB973A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E9F08BA-0701-DE80-325C-25746E79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1B654-A57F-B2F5-B477-D16586D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787D4-4ABF-335F-E871-D63319F7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BB1BA-9DDA-9CD8-D895-3492E2A7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8AB83-0E44-FF87-A8F4-67AC0FAA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67C6F-B9B7-C89F-CE49-34D67BA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IXPE presentation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FD3C-D6CE-9467-C482-4305BDF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1C7A-D204-2B40-A632-5C86133FC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Odell, Stephen L. (MSFC-ST12)</dc:creator>
  <cp:lastModifiedBy>Odell, Stephen L. (MSFC-ST12)</cp:lastModifiedBy>
  <cp:revision>6</cp:revision>
  <dcterms:created xsi:type="dcterms:W3CDTF">2023-04-10T20:32:30Z</dcterms:created>
  <dcterms:modified xsi:type="dcterms:W3CDTF">2023-04-10T22:00:00Z</dcterms:modified>
</cp:coreProperties>
</file>